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03FD8-5B15-4B7D-809E-DF2AC6E00C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DBC2F-13A6-4744-A9E0-37A600578AE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Загрязнение Байкала и пути решения проблемы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 проекта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err="1" smtClean="0"/>
              <a:t>Дашидоржиева</a:t>
            </a:r>
            <a:r>
              <a:rPr lang="ru-RU" dirty="0" smtClean="0"/>
              <a:t> Айлана </a:t>
            </a:r>
            <a:endParaRPr lang="ru-RU" dirty="0" smtClean="0"/>
          </a:p>
          <a:p>
            <a:r>
              <a:rPr lang="ru-RU" dirty="0" err="1" smtClean="0"/>
              <a:t>Шаглаева</a:t>
            </a:r>
            <a:r>
              <a:rPr lang="ru-RU" dirty="0" smtClean="0"/>
              <a:t> </a:t>
            </a:r>
            <a:r>
              <a:rPr lang="ru-RU" dirty="0" err="1" smtClean="0"/>
              <a:t>Долгор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проделанной работе мы ознакомились с самыми главными современными факторами загрязнения озера Байкала. Проанализировав причины возникновения основных проблем, которые приводят к изменению качества 20% мировых запасов пресной </a:t>
            </a:r>
            <a:r>
              <a:rPr lang="ru-RU" dirty="0" smtClean="0"/>
              <a:t>воды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Проблема </a:t>
            </a:r>
            <a:r>
              <a:rPr lang="ru-RU" dirty="0"/>
              <a:t>загрязнения озера является глобальной, так как экологическая проблема возникла в результате взаимодействия общества и природы, если загрязнение воды происходит из-за деятельности человека, то именно человек сможет разрешить содеянное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8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924175"/>
            <a:ext cx="83058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9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924944"/>
            <a:ext cx="7772400" cy="16604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Объект </a:t>
            </a:r>
            <a:r>
              <a:rPr lang="ru-RU" sz="2400" dirty="0"/>
              <a:t>исследования – озеро </a:t>
            </a:r>
            <a:r>
              <a:rPr lang="ru-RU" sz="2400" dirty="0" smtClean="0"/>
              <a:t>Байкал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Предмет исследования – процесс загрязнения </a:t>
            </a:r>
            <a:r>
              <a:rPr lang="ru-RU" sz="2400" dirty="0" smtClean="0"/>
              <a:t>озера</a:t>
            </a:r>
            <a:endParaRPr lang="en-US" sz="2400" dirty="0" smtClean="0"/>
          </a:p>
          <a:p>
            <a:r>
              <a:rPr lang="ru-RU" sz="2400" dirty="0"/>
              <a:t>Цель: выявление и решение вопросов, касающихся экологических проблем озера Байкал </a:t>
            </a:r>
          </a:p>
        </p:txBody>
      </p:sp>
    </p:spTree>
    <p:extLst>
      <p:ext uri="{BB962C8B-B14F-4D97-AF65-F5344CB8AC3E}">
        <p14:creationId xmlns:p14="http://schemas.microsoft.com/office/powerpoint/2010/main" val="32876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Основная часть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916832"/>
            <a:ext cx="2743200" cy="4572000"/>
          </a:xfrm>
        </p:spPr>
        <p:txBody>
          <a:bodyPr>
            <a:noAutofit/>
          </a:bodyPr>
          <a:lstStyle/>
          <a:p>
            <a:r>
              <a:rPr lang="ru-RU" sz="1800" dirty="0"/>
              <a:t>Байкал — это уникальное озеро, одно из неповторимых чудес планеты, поистине природная святыня не только россиян, но и всего человечества.</a:t>
            </a:r>
          </a:p>
          <a:p>
            <a:endParaRPr lang="ru-RU" sz="1800" dirty="0"/>
          </a:p>
          <a:p>
            <a:r>
              <a:rPr lang="ru-RU" sz="1800" dirty="0"/>
              <a:t>Сейчас уровень воды в Байкале ниже отметки 455,94 метра. При этом правительство пошло навстречу энергетикам и разрешило использовать воду и при таком уровне озера.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76400"/>
            <a:ext cx="5317430" cy="4571999"/>
          </a:xfrm>
        </p:spPr>
      </p:pic>
    </p:spTree>
    <p:extLst>
      <p:ext uri="{BB962C8B-B14F-4D97-AF65-F5344CB8AC3E}">
        <p14:creationId xmlns:p14="http://schemas.microsoft.com/office/powerpoint/2010/main" val="37775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загрязнения Байкала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Водоросль спирогира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5139"/>
            <a:ext cx="8229600" cy="4049485"/>
          </a:xfrm>
        </p:spPr>
      </p:pic>
    </p:spTree>
    <p:extLst>
      <p:ext uri="{BB962C8B-B14F-4D97-AF65-F5344CB8AC3E}">
        <p14:creationId xmlns:p14="http://schemas.microsoft.com/office/powerpoint/2010/main" val="34880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Туризм</a:t>
            </a:r>
            <a:r>
              <a:rPr lang="en-US" dirty="0" smtClean="0"/>
              <a:t>,</a:t>
            </a:r>
            <a:r>
              <a:rPr lang="ru-RU" dirty="0" smtClean="0"/>
              <a:t>как фактор загрязнения Байкала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5163"/>
            <a:ext cx="7344815" cy="4389437"/>
          </a:xfrm>
        </p:spPr>
      </p:pic>
    </p:spTree>
    <p:extLst>
      <p:ext uri="{BB962C8B-B14F-4D97-AF65-F5344CB8AC3E}">
        <p14:creationId xmlns:p14="http://schemas.microsoft.com/office/powerpoint/2010/main" val="2438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Байкальский целлюлозно-бумажный комбинат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3" y="1935163"/>
            <a:ext cx="7095254" cy="4389437"/>
          </a:xfrm>
        </p:spPr>
      </p:pic>
    </p:spTree>
    <p:extLst>
      <p:ext uri="{BB962C8B-B14F-4D97-AF65-F5344CB8AC3E}">
        <p14:creationId xmlns:p14="http://schemas.microsoft.com/office/powerpoint/2010/main" val="36082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Вырубка лесов на Байкале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344816" cy="3960440"/>
          </a:xfrm>
        </p:spPr>
      </p:pic>
    </p:spTree>
    <p:extLst>
      <p:ext uri="{BB962C8B-B14F-4D97-AF65-F5344CB8AC3E}">
        <p14:creationId xmlns:p14="http://schemas.microsoft.com/office/powerpoint/2010/main" val="16619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результатам анкетирования можно сделать следующие </a:t>
            </a:r>
            <a:r>
              <a:rPr lang="ru-RU" dirty="0" smtClean="0"/>
              <a:t>выводы:</a:t>
            </a:r>
          </a:p>
          <a:p>
            <a:r>
              <a:rPr lang="ru-RU" dirty="0"/>
              <a:t> </a:t>
            </a:r>
            <a:r>
              <a:rPr lang="ru-RU" dirty="0" smtClean="0"/>
              <a:t>1.0,72 % </a:t>
            </a:r>
            <a:r>
              <a:rPr lang="ru-RU" dirty="0"/>
              <a:t>учащихся не считают воду чистой, так как вода с каждым годом загрязняется, в связи с тем, уровень воды в озере падает.</a:t>
            </a:r>
          </a:p>
          <a:p>
            <a:r>
              <a:rPr lang="ru-RU" dirty="0" smtClean="0"/>
              <a:t>2.99,28%учащихся </a:t>
            </a:r>
            <a:r>
              <a:rPr lang="ru-RU" dirty="0"/>
              <a:t>хотят пить самую чистую воды нашей планеты.</a:t>
            </a:r>
          </a:p>
          <a:p>
            <a:r>
              <a:rPr lang="ru-RU" dirty="0"/>
              <a:t>3.100% учащихся любят отдыхать на Байкале.</a:t>
            </a:r>
          </a:p>
        </p:txBody>
      </p:sp>
    </p:spTree>
    <p:extLst>
      <p:ext uri="{BB962C8B-B14F-4D97-AF65-F5344CB8AC3E}">
        <p14:creationId xmlns:p14="http://schemas.microsoft.com/office/powerpoint/2010/main" val="15158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Пути решения проблем с загрязнением вод Байкала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считаю, что в сезон курортов и туризма при въезде на Байкал нужно выдавать </a:t>
            </a:r>
            <a:r>
              <a:rPr lang="ru-RU" dirty="0" smtClean="0"/>
              <a:t>памятки, </a:t>
            </a:r>
            <a:r>
              <a:rPr lang="ru-RU" dirty="0"/>
              <a:t>на которых будут написаны правила, которые необходимо соблюдать. Для того, чтобы люди соблюдали эти правила, назначить должностных лиц, которые будут наблюдать за исполнением прописанных положений. Тем, кто нарушает какой – либо пункт, предъявлять штраф.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301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Загрязнение Байкала и пути решения проблемы</vt:lpstr>
      <vt:lpstr>Введение</vt:lpstr>
      <vt:lpstr>Основная часть</vt:lpstr>
      <vt:lpstr>Источники загрязнения Байкала: Водоросль спирогира</vt:lpstr>
      <vt:lpstr>Туризм,как фактор загрязнения Байкала</vt:lpstr>
      <vt:lpstr>Байкальский целлюлозно-бумажный комбинат</vt:lpstr>
      <vt:lpstr>Вырубка лесов на Байкале</vt:lpstr>
      <vt:lpstr>Результаты опроса</vt:lpstr>
      <vt:lpstr>Пути решения проблем с загрязнением вод Байкала</vt:lpstr>
      <vt:lpstr>Вывод</vt:lpstr>
      <vt:lpstr>Итог: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Байкала и пути решения проблемы</dc:title>
  <dc:creator>Айлана</dc:creator>
  <cp:lastModifiedBy>Айлана</cp:lastModifiedBy>
  <cp:revision>12</cp:revision>
  <dcterms:created xsi:type="dcterms:W3CDTF">2022-05-03T03:44:03Z</dcterms:created>
  <dcterms:modified xsi:type="dcterms:W3CDTF">2022-11-28T13:51:50Z</dcterms:modified>
</cp:coreProperties>
</file>