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0" r:id="rId5"/>
    <p:sldId id="264" r:id="rId6"/>
    <p:sldId id="265" r:id="rId7"/>
    <p:sldId id="266" r:id="rId8"/>
    <p:sldId id="267" r:id="rId9"/>
    <p:sldId id="25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725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5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5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021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352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80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363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67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39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93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162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9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F1EEF-70F2-418E-BBB1-D2B80C503E5A}" type="datetimeFigureOut">
              <a:rPr lang="ru-RU" smtClean="0"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37CC7-E6AA-4C34-9C1A-395B195607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18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6" y="471055"/>
            <a:ext cx="10938164" cy="5705908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3600" dirty="0"/>
              <a:t>1</a:t>
            </a:r>
            <a:r>
              <a:rPr lang="ru-RU" sz="3600" dirty="0" smtClean="0"/>
              <a:t>.</a:t>
            </a:r>
            <a:r>
              <a:rPr lang="en-US" sz="3600" dirty="0" smtClean="0"/>
              <a:t> </a:t>
            </a:r>
            <a:r>
              <a:rPr lang="ru-RU" sz="3600" dirty="0" smtClean="0"/>
              <a:t>Запишите </a:t>
            </a:r>
            <a:r>
              <a:rPr lang="ru-RU" sz="3600" dirty="0"/>
              <a:t>шаги исполнения ветвления.</a:t>
            </a:r>
          </a:p>
          <a:p>
            <a:pPr marL="0" indent="0">
              <a:buNone/>
            </a:pPr>
            <a:r>
              <a:rPr lang="ru-RU" sz="3600" dirty="0"/>
              <a:t>2</a:t>
            </a:r>
            <a:r>
              <a:rPr lang="ru-RU" sz="3600" dirty="0" smtClean="0"/>
              <a:t>.</a:t>
            </a:r>
            <a:r>
              <a:rPr lang="en-US" sz="3600" dirty="0" smtClean="0"/>
              <a:t> </a:t>
            </a:r>
            <a:r>
              <a:rPr lang="ru-RU" sz="3600" dirty="0" smtClean="0"/>
              <a:t>Как </a:t>
            </a:r>
            <a:r>
              <a:rPr lang="ru-RU" sz="3600" dirty="0"/>
              <a:t>называется переменная, которую используют для обмена значениями?</a:t>
            </a:r>
          </a:p>
          <a:p>
            <a:pPr marL="0" indent="0">
              <a:buNone/>
            </a:pPr>
            <a:r>
              <a:rPr lang="ru-RU" sz="3600" dirty="0"/>
              <a:t>3</a:t>
            </a:r>
            <a:r>
              <a:rPr lang="ru-RU" sz="3600" dirty="0" smtClean="0"/>
              <a:t>.</a:t>
            </a:r>
            <a:r>
              <a:rPr lang="en-US" sz="3600" dirty="0" smtClean="0"/>
              <a:t> </a:t>
            </a:r>
            <a:r>
              <a:rPr lang="ru-RU" sz="3600" dirty="0" smtClean="0"/>
              <a:t>Что </a:t>
            </a:r>
            <a:r>
              <a:rPr lang="ru-RU" sz="3600" dirty="0"/>
              <a:t>является признаком конца оператора ветвления?</a:t>
            </a:r>
          </a:p>
          <a:p>
            <a:pPr marL="0" indent="0">
              <a:buNone/>
            </a:pPr>
            <a:r>
              <a:rPr lang="ru-RU" sz="3600" dirty="0"/>
              <a:t>4</a:t>
            </a:r>
            <a:r>
              <a:rPr lang="ru-RU" sz="3600" dirty="0" smtClean="0"/>
              <a:t>.</a:t>
            </a:r>
            <a:r>
              <a:rPr lang="en-US" sz="3600" dirty="0" smtClean="0"/>
              <a:t> </a:t>
            </a:r>
            <a:r>
              <a:rPr lang="ru-RU" sz="3600" dirty="0" smtClean="0"/>
              <a:t>Что </a:t>
            </a:r>
            <a:r>
              <a:rPr lang="ru-RU" sz="3600" dirty="0"/>
              <a:t>такое составной оператор?</a:t>
            </a:r>
          </a:p>
          <a:p>
            <a:pPr marL="0" indent="0">
              <a:buNone/>
            </a:pPr>
            <a:r>
              <a:rPr lang="ru-RU" sz="3600" dirty="0"/>
              <a:t>5</a:t>
            </a:r>
            <a:r>
              <a:rPr lang="ru-RU" sz="3600" dirty="0" smtClean="0"/>
              <a:t>.</a:t>
            </a:r>
            <a:r>
              <a:rPr lang="en-US" sz="3600" dirty="0" smtClean="0"/>
              <a:t> </a:t>
            </a:r>
            <a:r>
              <a:rPr lang="ru-RU" sz="3600" dirty="0" smtClean="0"/>
              <a:t>Верно </a:t>
            </a:r>
            <a:r>
              <a:rPr lang="ru-RU" sz="3600" dirty="0"/>
              <a:t>ли утверждение: «Для решения одной задачи можно построить только один вариант ветвления»?</a:t>
            </a:r>
          </a:p>
          <a:p>
            <a:pPr marL="0" indent="0">
              <a:buNone/>
            </a:pPr>
            <a:endParaRPr lang="ru-RU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74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5370"/>
            <a:ext cx="12607635" cy="249699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Разветвляющийся алгоритм - это алгоритм, в котором в зависимости от условия выполняется либо первое, либо второе действие.</a:t>
            </a:r>
          </a:p>
          <a:p>
            <a:pPr marL="0" indent="0">
              <a:buNone/>
            </a:pPr>
            <a:r>
              <a:rPr lang="ru-RU" dirty="0" smtClean="0"/>
              <a:t>Шаблон разветвляющегося алгоритма:</a:t>
            </a:r>
          </a:p>
          <a:p>
            <a:pPr marL="0" indent="0">
              <a:buNone/>
            </a:pPr>
            <a:r>
              <a:rPr lang="ru-RU" dirty="0" smtClean="0"/>
              <a:t>ЕСЛИ  условие ТО  действие1  ИНАЧЕ   действие2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4581" y="2213715"/>
            <a:ext cx="4789337" cy="447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96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81" y="179109"/>
            <a:ext cx="6674882" cy="6495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97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5989"/>
            <a:ext cx="6278251" cy="667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923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2212" y="41160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Ввести число. Если оно больше 8, разделить его на 4, если меньше или равно 8, то умножить на 5.</a:t>
            </a:r>
          </a:p>
        </p:txBody>
      </p:sp>
    </p:spTree>
    <p:extLst>
      <p:ext uri="{BB962C8B-B14F-4D97-AF65-F5344CB8AC3E}">
        <p14:creationId xmlns:p14="http://schemas.microsoft.com/office/powerpoint/2010/main" val="193195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9090" y="22306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Ввести число. Если оно неотрицательно, вычесть из него 50, в противном случае прибавить к </a:t>
            </a:r>
            <a:r>
              <a:rPr lang="ru-RU" dirty="0" smtClean="0"/>
              <a:t>нему</a:t>
            </a:r>
            <a:r>
              <a:rPr lang="en-US" dirty="0" smtClean="0"/>
              <a:t> </a:t>
            </a:r>
            <a:r>
              <a:rPr lang="ru-RU" dirty="0" smtClean="0"/>
              <a:t>100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31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38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Ввести число. Если оно четное, разделить его на 4, если нечетное - умножить на 5.</a:t>
            </a:r>
          </a:p>
        </p:txBody>
      </p:sp>
    </p:spTree>
    <p:extLst>
      <p:ext uri="{BB962C8B-B14F-4D97-AF65-F5344CB8AC3E}">
        <p14:creationId xmlns:p14="http://schemas.microsoft.com/office/powerpoint/2010/main" val="288201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299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9600" dirty="0"/>
              <a:t>Программа на Паскале состоит из заголовка, описаний и </a:t>
            </a:r>
            <a:r>
              <a:rPr lang="ru-RU" sz="9600" dirty="0" smtClean="0"/>
              <a:t>операторов</a:t>
            </a:r>
            <a:r>
              <a:rPr lang="ru-RU" sz="9600" dirty="0"/>
              <a:t>.</a:t>
            </a:r>
          </a:p>
          <a:p>
            <a:pPr marL="0" indent="0">
              <a:buNone/>
            </a:pPr>
            <a:r>
              <a:rPr lang="ru-RU" sz="9600" dirty="0"/>
              <a:t>Заголовок программы:</a:t>
            </a:r>
          </a:p>
          <a:p>
            <a:pPr marL="0" indent="0">
              <a:buNone/>
            </a:pPr>
            <a:r>
              <a:rPr lang="ru-RU" sz="9600" dirty="0" err="1"/>
              <a:t>Program</a:t>
            </a:r>
            <a:r>
              <a:rPr lang="ru-RU" sz="9600" dirty="0"/>
              <a:t> &lt;имя программы&gt;;</a:t>
            </a:r>
          </a:p>
          <a:p>
            <a:pPr marL="0" indent="0">
              <a:buNone/>
            </a:pPr>
            <a:r>
              <a:rPr lang="ru-RU" sz="9600" b="1" dirty="0"/>
              <a:t>Описание переменных:</a:t>
            </a:r>
          </a:p>
          <a:p>
            <a:pPr marL="0" indent="0">
              <a:buNone/>
            </a:pPr>
            <a:r>
              <a:rPr lang="ru-RU" sz="9600" dirty="0" err="1"/>
              <a:t>var</a:t>
            </a:r>
            <a:r>
              <a:rPr lang="ru-RU" sz="9600" dirty="0"/>
              <a:t> &lt;список однотипных переменных&gt;: &lt;тип&gt;;</a:t>
            </a:r>
          </a:p>
          <a:p>
            <a:pPr marL="0" indent="0">
              <a:buNone/>
            </a:pPr>
            <a:r>
              <a:rPr lang="ru-RU" sz="9600" b="1" dirty="0"/>
              <a:t>Раздел операторов:</a:t>
            </a:r>
          </a:p>
          <a:p>
            <a:pPr marL="0" indent="0">
              <a:buNone/>
            </a:pPr>
            <a:r>
              <a:rPr lang="ru-RU" sz="9600" dirty="0" err="1"/>
              <a:t>begin</a:t>
            </a:r>
            <a:endParaRPr lang="ru-RU" sz="9600" dirty="0"/>
          </a:p>
          <a:p>
            <a:pPr marL="0" indent="0">
              <a:buNone/>
            </a:pPr>
            <a:r>
              <a:rPr lang="ru-RU" sz="9600" dirty="0"/>
              <a:t>&lt;операторы&gt;</a:t>
            </a:r>
          </a:p>
          <a:p>
            <a:pPr marL="0" indent="0">
              <a:buNone/>
            </a:pPr>
            <a:r>
              <a:rPr lang="ru-RU" sz="9600" dirty="0" err="1"/>
              <a:t>end</a:t>
            </a:r>
            <a:r>
              <a:rPr lang="ru-RU" sz="9600" dirty="0"/>
              <a:t>.</a:t>
            </a:r>
          </a:p>
          <a:p>
            <a:pPr marL="0" indent="0">
              <a:buNone/>
            </a:pPr>
            <a:r>
              <a:rPr lang="ru-RU" sz="9600" b="1" dirty="0"/>
              <a:t>Операторы ввода данных с клавиатуры:</a:t>
            </a:r>
          </a:p>
          <a:p>
            <a:pPr marL="0" indent="0">
              <a:buNone/>
            </a:pPr>
            <a:r>
              <a:rPr lang="ru-RU" sz="9600" dirty="0" err="1"/>
              <a:t>read</a:t>
            </a:r>
            <a:r>
              <a:rPr lang="ru-RU" sz="9600" dirty="0"/>
              <a:t> (&lt;список ввода&gt;), </a:t>
            </a:r>
            <a:r>
              <a:rPr lang="ru-RU" sz="9600" dirty="0" err="1"/>
              <a:t>readln</a:t>
            </a:r>
            <a:r>
              <a:rPr lang="ru-RU" sz="9600" dirty="0"/>
              <a:t> (&lt;список ввода&gt;)</a:t>
            </a:r>
          </a:p>
          <a:p>
            <a:pPr marL="0" indent="0">
              <a:buNone/>
            </a:pPr>
            <a:r>
              <a:rPr lang="ru-RU" sz="9600" b="1" dirty="0"/>
              <a:t>Операторы вывода на экран:</a:t>
            </a:r>
          </a:p>
          <a:p>
            <a:pPr marL="0" indent="0">
              <a:buNone/>
            </a:pPr>
            <a:r>
              <a:rPr lang="ru-RU" sz="9600" dirty="0" err="1"/>
              <a:t>write</a:t>
            </a:r>
            <a:r>
              <a:rPr lang="ru-RU" sz="9600" dirty="0"/>
              <a:t> (&lt;список вывода&gt;, </a:t>
            </a:r>
            <a:r>
              <a:rPr lang="ru-RU" sz="9600" dirty="0" err="1"/>
              <a:t>writeln</a:t>
            </a:r>
            <a:r>
              <a:rPr lang="ru-RU" sz="9600" dirty="0"/>
              <a:t> (&lt;список вывода&gt;</a:t>
            </a:r>
          </a:p>
          <a:p>
            <a:pPr marL="0" indent="0">
              <a:buNone/>
            </a:pPr>
            <a:r>
              <a:rPr lang="ru-RU" sz="9600" b="1" dirty="0"/>
              <a:t>Арифметический оператор присваивания:</a:t>
            </a:r>
          </a:p>
          <a:p>
            <a:pPr marL="0" indent="0">
              <a:buNone/>
            </a:pPr>
            <a:r>
              <a:rPr lang="ru-RU" sz="9600" dirty="0"/>
              <a:t>‹переменная&gt;: =&lt;арифметическое выражение&gt;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892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963" y="110835"/>
            <a:ext cx="11790218" cy="5624945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Ввести </a:t>
            </a:r>
            <a:r>
              <a:rPr lang="ru-RU" sz="3200" dirty="0" smtClean="0"/>
              <a:t>рост человека. Вывести на экран “ВЫСОКИЙ”, если его рост превышает 180 см, и “НЕ ОЧЕНЬ ВЫСОКИЙ” в противном случае.</a:t>
            </a:r>
          </a:p>
          <a:p>
            <a:pPr marL="0" indent="0">
              <a:buNone/>
            </a:pPr>
            <a:r>
              <a:rPr lang="ru-RU" sz="3200" dirty="0" smtClean="0"/>
              <a:t>(Составить программу)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630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259</Words>
  <Application>Microsoft Office PowerPoint</Application>
  <PresentationFormat>Произвольный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Айлана</cp:lastModifiedBy>
  <cp:revision>5</cp:revision>
  <dcterms:created xsi:type="dcterms:W3CDTF">2024-10-16T11:24:21Z</dcterms:created>
  <dcterms:modified xsi:type="dcterms:W3CDTF">2024-10-22T11:13:23Z</dcterms:modified>
</cp:coreProperties>
</file>